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6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09"/>
    <p:restoredTop sz="94662"/>
  </p:normalViewPr>
  <p:slideViewPr>
    <p:cSldViewPr snapToGrid="0">
      <p:cViewPr varScale="1">
        <p:scale>
          <a:sx n="91" d="100"/>
          <a:sy n="91" d="100"/>
        </p:scale>
        <p:origin x="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FC66F-C8B5-984E-86C6-B77F88BED486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CD574-DF66-7E4B-9EFA-B8D71F5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514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FCD574-DF66-7E4B-9EFA-B8D71F52412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334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FCD574-DF66-7E4B-9EFA-B8D71F52412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583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42D0FB-1646-98DD-4181-4D0FFC6375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298E22-99B7-2814-04F8-0E00E8687F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B9FC34-1A6D-9B09-1777-6A1B15F7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60AA1D-C91F-3DF8-2547-4223A60B3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9ED510-C594-BE1A-4CC7-71C4221E5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08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C535BB-FE1E-77CC-2ABD-4E101AB1B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8CB4A9D-9200-FC60-F262-579C6A4FFF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5665F3-B2DE-DC68-85C1-6759F0DC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1EE090D-5FF4-E6C6-292E-EEDFA59DC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925FAA-C3AC-EA0E-7FCF-50E62DCAF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581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C71F930-5DA1-2187-3924-8E77457DFD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CB4307-FA92-2202-EAF6-0317DB78C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7969BB-3293-D9B9-CC46-248C3D6B7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712942-7A17-6DB5-1CD1-5325D68D3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9909C1-6F01-D7BF-4D5D-1727E5B60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45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3CBB6-E402-1775-06E1-117B0F3D3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A5BC58-3DA7-9BA9-4551-FB0DB2EF6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729F8ED-3DAA-9F9A-846E-A2D0BB9D1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D4482B-D8CB-74FC-4AA1-608C02894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930FD2-D87F-09C3-C728-E2B378274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348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38C15-5E52-FE95-5A5A-734B5CF11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BE47ED-0FD8-565B-7BC7-750E6C8EB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096D73-3B6F-EB28-6533-877C49DC2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3E8524-7E8B-D850-A335-63773BFAB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FF6970-23D9-75E8-13E3-361D48D26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72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24E88-AE1F-A810-8E2C-6AEEC4F2A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97BDB0-6B43-5451-8F6F-6C6ADC9485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6C68F98-FFFA-679D-0169-2044BD7B6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F212F34-0F08-3BCA-E804-11B8D1A25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D3390BD-C4A8-79B0-C635-C442B071B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DC9265C-32A8-E4C2-6DC1-83B0388DA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922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0558A-71B2-62F6-840E-2B430AED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6579419-A3BA-99A8-9698-3360B3709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E975824-EF7A-FD89-6716-DDBAE5B95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FFC94E-7EB9-22F5-F99D-979D01AE5B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EB204C1-4885-5825-4287-6BCAE62335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8AE529E-C9AC-2AF8-5B2E-9EDCEBA48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24F3AE4-5778-C943-A2A8-669FC4D6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9275379-011A-3ACF-9191-7104BB83A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102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40724-2AD7-2EBF-1970-6E7D4EF38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D6D2021-0E6E-042D-9F73-1CEC7A971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5F4C0DD-E189-3671-BD3B-AD2F2C73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EA83B21-B513-0CFC-7DF7-29D9B5F81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904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33D6B92-8E61-814D-68E9-2ABC1579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710EEF9-19C1-0E96-8CDA-AABF87747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DFE0CE9-F4F0-C553-9DAE-EE65EA9A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477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44424E-1C82-8E6C-F0E3-ED03A3A54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71D56D-BC99-C193-0790-6F12350A1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68565DF-3AE1-60C4-B141-E8D8F0E769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DBB9EEB-7987-A45C-0EB1-DE693A290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6CEA8B2-D042-ABE8-27DD-0F5AE635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8191AD-2045-FAB4-D210-B12F8A549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12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89AE1E-1EBF-D857-5890-823B9B8A8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5CB718B-7F8C-A826-7E25-33A7900DE3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DE53B38-8EC2-72D5-BB09-95CB543DEA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0D890FC-A4EF-B0F5-8F2E-F96F9C517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7F98C61-98AA-A051-BA26-E892CBDB6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5F5F10-314F-EC31-4DE2-AC170CBB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0438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F110DAF-3136-065B-F283-33B7C431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6DED54-F987-BBA0-A99D-C59526488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7FE401-3914-33B0-07E4-DE75FF0F74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ED276B-5073-895E-D418-8BB5755E49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5412D0-3687-3FB3-96B5-C7B3004B6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39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0F8C0F7-80A2-1470-CCBC-420BB74BC7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Ondertitel 7">
            <a:extLst>
              <a:ext uri="{FF2B5EF4-FFF2-40B4-BE49-F238E27FC236}">
                <a16:creationId xmlns:a16="http://schemas.microsoft.com/office/drawing/2014/main" id="{F727F94A-83A9-6C4C-A821-8C9E999F85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E2DB899-3DD6-19A1-3A8B-5426F0DFE2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651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0F8C0F7-80A2-1470-CCBC-420BB74BC7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Ondertitel 7">
            <a:extLst>
              <a:ext uri="{FF2B5EF4-FFF2-40B4-BE49-F238E27FC236}">
                <a16:creationId xmlns:a16="http://schemas.microsoft.com/office/drawing/2014/main" id="{F727F94A-83A9-6C4C-A821-8C9E999F85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E2DB899-3DD6-19A1-3A8B-5426F0DFE2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F325F65D-89B7-D1A8-A835-48A409495C1B}"/>
              </a:ext>
            </a:extLst>
          </p:cNvPr>
          <p:cNvSpPr txBox="1">
            <a:spLocks/>
          </p:cNvSpPr>
          <p:nvPr/>
        </p:nvSpPr>
        <p:spPr>
          <a:xfrm>
            <a:off x="425764" y="1316323"/>
            <a:ext cx="10770319" cy="4419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br>
              <a:rPr lang="en-US" dirty="0">
                <a:latin typeface="Asap" pitchFamily="2" charset="77"/>
              </a:rPr>
            </a:br>
            <a:r>
              <a:rPr lang="en-US" dirty="0"/>
              <a:t>Op </a:t>
            </a:r>
            <a:r>
              <a:rPr lang="en-US" dirty="0" err="1"/>
              <a:t>dit</a:t>
            </a:r>
            <a:r>
              <a:rPr lang="en-US" dirty="0"/>
              <a:t> moment </a:t>
            </a:r>
            <a:r>
              <a:rPr lang="en-US" dirty="0" err="1"/>
              <a:t>loopt</a:t>
            </a:r>
            <a:r>
              <a:rPr lang="en-US" dirty="0"/>
              <a:t> de </a:t>
            </a:r>
            <a:r>
              <a:rPr lang="en-US" dirty="0" err="1"/>
              <a:t>jaarlijkse</a:t>
            </a:r>
            <a:r>
              <a:rPr lang="en-US" dirty="0"/>
              <a:t> Actie </a:t>
            </a:r>
            <a:r>
              <a:rPr lang="en-US" dirty="0" err="1"/>
              <a:t>Kerkbalans</a:t>
            </a:r>
            <a:r>
              <a:rPr lang="en-US" dirty="0"/>
              <a:t> 2025. </a:t>
            </a:r>
            <a:r>
              <a:rPr lang="en-US" dirty="0" err="1"/>
              <a:t>Wij</a:t>
            </a:r>
            <a:r>
              <a:rPr lang="en-US" dirty="0"/>
              <a:t> </a:t>
            </a:r>
            <a:r>
              <a:rPr lang="en-US" dirty="0" err="1"/>
              <a:t>vragen</a:t>
            </a:r>
            <a:r>
              <a:rPr lang="en-US" dirty="0"/>
              <a:t> al </a:t>
            </a:r>
            <a:r>
              <a:rPr lang="en-US" dirty="0" err="1"/>
              <a:t>onze</a:t>
            </a:r>
            <a:r>
              <a:rPr lang="en-US" dirty="0"/>
              <a:t> </a:t>
            </a:r>
            <a:r>
              <a:rPr lang="en-US" dirty="0" err="1"/>
              <a:t>leden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bijdrage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onze</a:t>
            </a:r>
            <a:r>
              <a:rPr lang="en-US" dirty="0"/>
              <a:t> </a:t>
            </a:r>
            <a:r>
              <a:rPr lang="en-US" dirty="0">
                <a:highlight>
                  <a:srgbClr val="FFFF00"/>
                </a:highlight>
              </a:rPr>
              <a:t>&lt;</a:t>
            </a:r>
            <a:r>
              <a:rPr lang="en-US" dirty="0" err="1">
                <a:highlight>
                  <a:srgbClr val="FFFF00"/>
                </a:highlight>
              </a:rPr>
              <a:t>gemeente</a:t>
            </a:r>
            <a:r>
              <a:rPr lang="en-US" dirty="0">
                <a:highlight>
                  <a:srgbClr val="FFFF00"/>
                </a:highlight>
              </a:rPr>
              <a:t>/</a:t>
            </a:r>
            <a:r>
              <a:rPr lang="en-US" dirty="0" err="1">
                <a:highlight>
                  <a:srgbClr val="FFFF00"/>
                </a:highlight>
              </a:rPr>
              <a:t>parochie</a:t>
            </a:r>
            <a:r>
              <a:rPr lang="en-US" dirty="0">
                <a:highlight>
                  <a:srgbClr val="FFFF00"/>
                </a:highlight>
              </a:rPr>
              <a:t>&gt;</a:t>
            </a:r>
            <a:r>
              <a:rPr lang="en-US" dirty="0"/>
              <a:t>.</a:t>
            </a:r>
            <a:r>
              <a:rPr lang="en-US" dirty="0">
                <a:highlight>
                  <a:srgbClr val="FFFF00"/>
                </a:highlight>
              </a:rPr>
              <a:t> </a:t>
            </a:r>
            <a:endParaRPr lang="en-US" dirty="0"/>
          </a:p>
          <a:p>
            <a:pPr>
              <a:lnSpc>
                <a:spcPct val="120000"/>
              </a:lnSpc>
            </a:pPr>
            <a:br>
              <a:rPr lang="en-US" dirty="0"/>
            </a:br>
            <a:r>
              <a:rPr lang="en-US" dirty="0" err="1"/>
              <a:t>Uw</a:t>
            </a:r>
            <a:r>
              <a:rPr lang="en-US" dirty="0"/>
              <a:t> </a:t>
            </a:r>
            <a:r>
              <a:rPr lang="en-US" dirty="0" err="1"/>
              <a:t>steun</a:t>
            </a:r>
            <a:r>
              <a:rPr lang="en-US" dirty="0"/>
              <a:t> is </a:t>
            </a:r>
            <a:r>
              <a:rPr lang="en-US" dirty="0" err="1"/>
              <a:t>onmisbaar</a:t>
            </a:r>
            <a:r>
              <a:rPr lang="en-US" dirty="0"/>
              <a:t>! Het </a:t>
            </a:r>
            <a:r>
              <a:rPr lang="en-US" dirty="0" err="1"/>
              <a:t>maakt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we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kerk</a:t>
            </a:r>
            <a:r>
              <a:rPr lang="en-US" dirty="0"/>
              <a:t> van </a:t>
            </a:r>
            <a:r>
              <a:rPr lang="en-US" dirty="0" err="1"/>
              <a:t>betekenis</a:t>
            </a:r>
            <a:r>
              <a:rPr lang="en-US" dirty="0"/>
              <a:t> </a:t>
            </a:r>
            <a:r>
              <a:rPr lang="en-US" dirty="0" err="1"/>
              <a:t>kunnen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blijven</a:t>
            </a:r>
            <a:r>
              <a:rPr lang="en-US" dirty="0"/>
              <a:t>. Zo </a:t>
            </a:r>
            <a:r>
              <a:rPr lang="en-US" dirty="0">
                <a:highlight>
                  <a:srgbClr val="FFFF00"/>
                </a:highlight>
              </a:rPr>
              <a:t>&lt;</a:t>
            </a:r>
            <a:r>
              <a:rPr lang="en-US" dirty="0" err="1">
                <a:highlight>
                  <a:srgbClr val="FFFF00"/>
                </a:highlight>
              </a:rPr>
              <a:t>vul</a:t>
            </a:r>
            <a:r>
              <a:rPr lang="en-US" dirty="0">
                <a:highlight>
                  <a:srgbClr val="FFFF00"/>
                </a:highlight>
              </a:rPr>
              <a:t> concrete </a:t>
            </a:r>
            <a:r>
              <a:rPr lang="en-US" dirty="0" err="1">
                <a:highlight>
                  <a:srgbClr val="FFFF00"/>
                </a:highlight>
              </a:rPr>
              <a:t>doelen</a:t>
            </a:r>
            <a:r>
              <a:rPr lang="en-US" dirty="0">
                <a:highlight>
                  <a:srgbClr val="FFFF00"/>
                </a:highlight>
              </a:rPr>
              <a:t> in </a:t>
            </a:r>
            <a:r>
              <a:rPr lang="en-US" dirty="0" err="1">
                <a:highlight>
                  <a:srgbClr val="FFFF00"/>
                </a:highlight>
              </a:rPr>
              <a:t>waar</a:t>
            </a:r>
            <a:r>
              <a:rPr lang="en-US" dirty="0">
                <a:highlight>
                  <a:srgbClr val="FFFF00"/>
                </a:highlight>
              </a:rPr>
              <a:t> in </a:t>
            </a:r>
            <a:r>
              <a:rPr lang="en-US" dirty="0" err="1">
                <a:highlight>
                  <a:srgbClr val="FFFF00"/>
                </a:highlight>
              </a:rPr>
              <a:t>uw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dirty="0" err="1">
                <a:highlight>
                  <a:srgbClr val="FFFF00"/>
                </a:highlight>
              </a:rPr>
              <a:t>kerk</a:t>
            </a:r>
            <a:r>
              <a:rPr lang="en-US" dirty="0">
                <a:highlight>
                  <a:srgbClr val="FFFF00"/>
                </a:highlight>
              </a:rPr>
              <a:t> financiering </a:t>
            </a:r>
            <a:r>
              <a:rPr lang="en-US" dirty="0" err="1">
                <a:highlight>
                  <a:srgbClr val="FFFF00"/>
                </a:highlight>
              </a:rPr>
              <a:t>voor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dirty="0" err="1">
                <a:highlight>
                  <a:srgbClr val="FFFF00"/>
                </a:highlight>
              </a:rPr>
              <a:t>nodig</a:t>
            </a:r>
            <a:r>
              <a:rPr lang="en-US" dirty="0">
                <a:highlight>
                  <a:srgbClr val="FFFF00"/>
                </a:highlight>
              </a:rPr>
              <a:t> is&gt;</a:t>
            </a:r>
            <a:r>
              <a:rPr lang="en-US" dirty="0"/>
              <a:t>.</a:t>
            </a:r>
          </a:p>
          <a:p>
            <a:pPr>
              <a:lnSpc>
                <a:spcPct val="120000"/>
              </a:lnSpc>
            </a:pPr>
            <a:br>
              <a:rPr lang="en-US" dirty="0">
                <a:latin typeface="Asap" pitchFamily="2" charset="77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18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961C2-DD93-5190-EA1C-321A63E8A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DE2A338D-CA52-DFF0-CE54-F55727221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Ondertitel 7">
            <a:extLst>
              <a:ext uri="{FF2B5EF4-FFF2-40B4-BE49-F238E27FC236}">
                <a16:creationId xmlns:a16="http://schemas.microsoft.com/office/drawing/2014/main" id="{D2600085-FB79-5813-0D52-B28BC5166F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FEA59CCF-A93C-D28C-6B33-864D0625BAD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9CBC4A0E-BB95-E847-9A0B-4F32997EF049}"/>
              </a:ext>
            </a:extLst>
          </p:cNvPr>
          <p:cNvSpPr txBox="1">
            <a:spLocks/>
          </p:cNvSpPr>
          <p:nvPr/>
        </p:nvSpPr>
        <p:spPr>
          <a:xfrm>
            <a:off x="425764" y="1316323"/>
            <a:ext cx="10770319" cy="44193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br>
              <a:rPr lang="en-US" b="1" dirty="0">
                <a:latin typeface="Asap SemiBold" pitchFamily="2" charset="77"/>
              </a:rPr>
            </a:b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Kerk-zijn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doen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we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samen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. Dank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voor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uw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bijdrage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! </a:t>
            </a:r>
            <a:b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Hebt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uw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gift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nog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niet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toegezegd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overgemaakt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? Scan de QR-code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doe het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vandaag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nog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&lt;Of: </a:t>
            </a:r>
            <a:r>
              <a:rPr lang="en-US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Vul</a:t>
            </a:r>
            <a:r>
              <a:rPr lang="en-US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in hoe </a:t>
            </a:r>
            <a:r>
              <a:rPr lang="en-US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leden</a:t>
            </a:r>
            <a:r>
              <a:rPr lang="en-US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kunnen</a:t>
            </a:r>
            <a:r>
              <a:rPr lang="en-US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bijdragen</a:t>
            </a:r>
            <a:r>
              <a:rPr lang="en-US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.&gt; </a:t>
            </a:r>
          </a:p>
          <a:p>
            <a:pPr>
              <a:lnSpc>
                <a:spcPct val="120000"/>
              </a:lnSpc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[RUIMTE VOOR INVOEGEN QR-CODE</a:t>
            </a:r>
            <a:r>
              <a:rPr lang="en-US" dirty="0">
                <a:highlight>
                  <a:srgbClr val="FFFF00"/>
                </a:highlight>
              </a:rPr>
              <a:t>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5CC5B25-83CD-1D88-F6B5-7D8A5893D75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911A4D3C-3AB8-98DE-737B-FA82A75C50AF}"/>
              </a:ext>
            </a:extLst>
          </p:cNvPr>
          <p:cNvSpPr txBox="1"/>
          <p:nvPr/>
        </p:nvSpPr>
        <p:spPr>
          <a:xfrm>
            <a:off x="568411" y="6138384"/>
            <a:ext cx="10008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Van harte welkom bij het feestelijke startmoment van de Actie! </a:t>
            </a:r>
            <a:r>
              <a:rPr lang="nl-NL" dirty="0">
                <a:highlight>
                  <a:srgbClr val="FFFF00"/>
                </a:highlight>
              </a:rPr>
              <a:t>&lt;zaterdag 13 januari, 14.00 uur&gt;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75B2BFAC-E1A3-D8E2-475C-06421E99C3C7}"/>
              </a:ext>
            </a:extLst>
          </p:cNvPr>
          <p:cNvSpPr/>
          <p:nvPr/>
        </p:nvSpPr>
        <p:spPr>
          <a:xfrm>
            <a:off x="0" y="5955957"/>
            <a:ext cx="12192000" cy="902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5BA936D4-E14E-ADED-B719-56ECE4D356A6}"/>
              </a:ext>
            </a:extLst>
          </p:cNvPr>
          <p:cNvSpPr txBox="1"/>
          <p:nvPr/>
        </p:nvSpPr>
        <p:spPr>
          <a:xfrm>
            <a:off x="671991" y="6222312"/>
            <a:ext cx="10554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Op </a:t>
            </a:r>
            <a:r>
              <a:rPr lang="nl-NL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&lt;invullen datum&gt; </a:t>
            </a: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tellen we alle binnengekomen bedragen. U bent welkom om daarbij aanwezig te zijn. </a:t>
            </a:r>
            <a:endParaRPr lang="nl-NL" dirty="0"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418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150</Words>
  <Application>Microsoft Macintosh PowerPoint</Application>
  <PresentationFormat>Breedbeeld</PresentationFormat>
  <Paragraphs>10</Paragraphs>
  <Slides>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Asap</vt:lpstr>
      <vt:lpstr>Asap SemiBold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Actie Kerkbalans 2024</dc:title>
  <dc:creator>Carolien Drijfhout</dc:creator>
  <cp:lastModifiedBy>Software Idd</cp:lastModifiedBy>
  <cp:revision>22</cp:revision>
  <dcterms:created xsi:type="dcterms:W3CDTF">2023-11-06T15:49:23Z</dcterms:created>
  <dcterms:modified xsi:type="dcterms:W3CDTF">2024-10-16T10:31:25Z</dcterms:modified>
</cp:coreProperties>
</file>